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74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9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98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039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39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143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160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455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63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45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1295-C0C2-4431-BED6-2BAC8F6E24EB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16C0-2926-46E2-9F73-4D4A6152651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18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036"/>
            <a:ext cx="12192000" cy="6530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061" y="-44768"/>
            <a:ext cx="3025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/>
              <a:t>Error when running the macro</a:t>
            </a:r>
          </a:p>
        </p:txBody>
      </p:sp>
    </p:spTree>
    <p:extLst>
      <p:ext uri="{BB962C8B-B14F-4D97-AF65-F5344CB8AC3E}">
        <p14:creationId xmlns:p14="http://schemas.microsoft.com/office/powerpoint/2010/main" val="3142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54"/>
            <a:ext cx="12192000" cy="65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Sysco Foods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Berteau, Debby X 179</dc:creator>
  <cp:lastModifiedBy>Berteau, Debby X 179</cp:lastModifiedBy>
  <cp:revision>5</cp:revision>
  <dcterms:created xsi:type="dcterms:W3CDTF">2018-02-22T18:17:06Z</dcterms:created>
  <dcterms:modified xsi:type="dcterms:W3CDTF">2018-02-22T18:43:08Z</dcterms:modified>
</cp:coreProperties>
</file>