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198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818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058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5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321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270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10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22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499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86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948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A0C4-ADF1-44B1-BAB6-FAFA4BD60398}" type="datetimeFigureOut">
              <a:rPr lang="fr-CA" smtClean="0"/>
              <a:t>2018-02-22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4F23-D3B7-4903-AEC8-9D06250EB84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65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051"/>
            <a:ext cx="12192000" cy="643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5280"/>
            <a:ext cx="684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 removed the debug line and converted the start and end times to text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021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258"/>
            <a:ext cx="12192000" cy="6163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5280"/>
            <a:ext cx="925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When I </a:t>
            </a:r>
            <a:r>
              <a:rPr lang="en-CA" dirty="0" err="1" smtClean="0"/>
              <a:t>conver</a:t>
            </a:r>
            <a:r>
              <a:rPr lang="en-CA" dirty="0" smtClean="0"/>
              <a:t> the lines to text the macro works, however I cannot </a:t>
            </a:r>
            <a:r>
              <a:rPr lang="en-CA" dirty="0" err="1" smtClean="0"/>
              <a:t>assigne</a:t>
            </a:r>
            <a:r>
              <a:rPr lang="en-CA" dirty="0" smtClean="0"/>
              <a:t> a time to the meeting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19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Sysco Foods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Berteau, Debby X 179</dc:creator>
  <cp:lastModifiedBy>Berteau, Debby X 179</cp:lastModifiedBy>
  <cp:revision>1</cp:revision>
  <dcterms:created xsi:type="dcterms:W3CDTF">2018-02-22T18:42:36Z</dcterms:created>
  <dcterms:modified xsi:type="dcterms:W3CDTF">2018-02-22T18:43:03Z</dcterms:modified>
</cp:coreProperties>
</file>